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FC6341-39DE-B425-0CCF-B0D1117F6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B0E4C2B-F4B3-2B5D-933D-1FA504E9A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C1763FD-FF21-F12D-1D4C-611674C7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07AF72-5E29-AC71-AB68-D3F73B4A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EE770BB-9FC9-FA29-A4C2-4B8FF321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251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0A862-4539-F5CF-1A9A-395BF2BF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426149D-932E-7A56-E26B-B517B7B42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64A0D1-9F91-D775-CC10-151CE93A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BD2542-5101-42BF-4DE3-AE660161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795B285-CB2D-8528-8A31-0DF8A217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901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AFDF539-DE77-DE2D-1725-16D35BAAE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58814A3-D83E-99C9-A765-32C958EB2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9AB6E9C-4344-772F-2519-C538F98C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5D1FC6-FB21-F43A-7E62-813BF0E8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C3F8C9D-E45A-B5CC-ACBD-03436DBA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631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BC089-A902-F328-3A09-C82ADC5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170A29-3F61-B169-5A24-B1239B8B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61122A-2BB1-13A6-F577-0DA725DE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0A84B16-B73F-5A33-E31C-B4F03E6E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4DF4C2-1D6D-86F7-DAAB-CEBE9D1C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956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2EC263-B0E2-D12C-0D69-0389CED6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9561A0-24FF-3A93-EEDB-48EE4AC11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F34F88-58A3-34DC-7A56-9480DEB0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EA48FA-70B8-6012-789F-FA53A030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CDAA00-D344-01F2-F1CD-C31A2A14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138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3D1619-0276-0586-DD97-864B453A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ABF731-C132-6014-1A76-50AF845D4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A80687F-BDF1-7CBF-F96A-6AB615B64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CD59D5-BD1A-6EB9-AEEF-4B373FF1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80C0328-2F60-A025-7B6D-B90C4AC50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1202A8D-B1D3-D58E-1BA2-F1D7A38F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914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1163FE-EA60-03AB-EDFF-DEA60B24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3DAD89-3CDB-9300-1FC4-B5A81CD9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407D90-C072-8368-6132-5F718DD72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4119BB8-B2D5-BBC7-E8A4-88001BAE0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D838196-858A-3A76-FD53-932F0557A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D99C44C-8740-A615-567B-28462A40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F935DA9-919B-37BD-81CB-7FB4F80C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406D865-FFC6-7F00-4FA8-C2609F2E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986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38DDB7-8B9F-3B61-A38B-CE5A2DE8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D281522-17F2-6321-2F24-FEA6F9AE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FB66329-F10A-8A50-9F6F-603ED312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3333B33-1295-084B-F867-712CC7B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222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F27458B-0D8D-0C03-5D75-77F5FCFE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42926F5-30CC-2768-A6DD-F366442C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B692BB-3F06-8A64-3218-8D81BE15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520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CB6B55-3B89-0A92-CC73-04F1673E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D46873-2890-A3AC-E71A-79B21089D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EAC7B2C-07A7-8755-1CAD-97B5701ED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D9C6A3C-5671-F803-4971-C9E05B3B3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6BA79FE-BBA7-12DE-4E55-2B4821A9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14B615E-CC43-95C4-8B0C-7A4A8158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041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746641-C890-5A22-8ECA-E1D6F2BE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5ECF24B-6459-418E-79CE-D79B798CE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04EFA45-BF99-5EA2-78C5-34E871358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FB18DDB-2405-0459-8717-94969D1E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D9CCAE3-995C-6064-84D8-1DBC956E5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0CE2447-E1F0-151A-62AF-1BFC4769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58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6202A0C-9739-44C8-7CC2-5120AFAD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FE05D13-F41B-EA27-A3BA-02D224366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10D3EF7-083A-38A0-8602-E6F9042B4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939B13-3387-AE7D-C801-076937445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F09582-1F7A-4CF6-1645-FEF13D068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16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EA66F7-6CF9-7F67-2516-B80111490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1174" y="-2182762"/>
            <a:ext cx="5958879" cy="1985053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  <a:latin typeface="Amasis MT Pro Black" panose="02040A04050005020304" pitchFamily="18" charset="-18"/>
              </a:rPr>
              <a:t>Dungeon</a:t>
            </a:r>
            <a:r>
              <a:rPr lang="hu-HU" dirty="0">
                <a:solidFill>
                  <a:schemeClr val="bg1"/>
                </a:solidFill>
                <a:latin typeface="Amasis MT Pro Black" panose="02040A04050005020304" pitchFamily="18" charset="-18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masis MT Pro Black" panose="02040A04050005020304" pitchFamily="18" charset="-18"/>
              </a:rPr>
              <a:t>Rush</a:t>
            </a:r>
            <a:r>
              <a:rPr lang="hu-HU" dirty="0">
                <a:solidFill>
                  <a:schemeClr val="bg1"/>
                </a:solidFill>
                <a:latin typeface="Amasis MT Pro Black" panose="02040A04050005020304" pitchFamily="18" charset="-18"/>
              </a:rPr>
              <a:t> Játék Terv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5F62585-560D-2E09-2212-491790F54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5373" y="7495446"/>
            <a:ext cx="9144000" cy="1655762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A prezentációt készítette: Tóth Károly Attila és Meng Balázs Sándor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897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D5F62585-560D-2E09-2212-491790F54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9677"/>
            <a:ext cx="9144000" cy="2238323"/>
          </a:xfrm>
        </p:spPr>
        <p:txBody>
          <a:bodyPr/>
          <a:lstStyle/>
          <a:p>
            <a:r>
              <a:rPr lang="hu-HU" sz="2800" b="1" dirty="0">
                <a:solidFill>
                  <a:schemeClr val="bg1"/>
                </a:solidFill>
              </a:rPr>
              <a:t>A prezentációt készítette: Tóth Károly Attila és Meng Balázs Sándor</a:t>
            </a:r>
          </a:p>
          <a:p>
            <a:endParaRPr lang="hu-HU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D6ED7EC8-E9C7-26BA-F640-64F093100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8336"/>
            <a:ext cx="9144000" cy="3222523"/>
          </a:xfrm>
        </p:spPr>
        <p:txBody>
          <a:bodyPr>
            <a:normAutofit/>
          </a:bodyPr>
          <a:lstStyle/>
          <a:p>
            <a:r>
              <a:rPr lang="hu-HU" sz="88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Dungeon</a:t>
            </a:r>
            <a:r>
              <a:rPr lang="hu-HU" sz="8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 </a:t>
            </a:r>
            <a:r>
              <a:rPr lang="hu-HU" sz="88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Rush</a:t>
            </a:r>
            <a:r>
              <a:rPr lang="hu-HU" sz="8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 Játék Terv </a:t>
            </a:r>
          </a:p>
        </p:txBody>
      </p:sp>
    </p:spTree>
    <p:extLst>
      <p:ext uri="{BB962C8B-B14F-4D97-AF65-F5344CB8AC3E}">
        <p14:creationId xmlns:p14="http://schemas.microsoft.com/office/powerpoint/2010/main" val="408343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A2E101-0567-2425-DDA7-C385D85C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játék történetéről röviden: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087727-C79A-EAD2-B1C8-1ECD6215B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5787189" cy="4351338"/>
          </a:xfr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Cél: Egy ördög legyőzése ami egy misztikus bányában van.</a:t>
            </a:r>
          </a:p>
          <a:p>
            <a:r>
              <a:rPr lang="hu-HU" dirty="0">
                <a:solidFill>
                  <a:schemeClr val="bg1"/>
                </a:solidFill>
              </a:rPr>
              <a:t>A főszereplő: Egy öreg harcos aki a (játékos) fogja legyőzni ezt a </a:t>
            </a:r>
            <a:r>
              <a:rPr lang="hu-HU" dirty="0" err="1">
                <a:solidFill>
                  <a:schemeClr val="bg1"/>
                </a:solidFill>
              </a:rPr>
              <a:t>szőrnyet</a:t>
            </a:r>
            <a:r>
              <a:rPr lang="hu-HU" dirty="0">
                <a:solidFill>
                  <a:schemeClr val="bg1"/>
                </a:solidFill>
              </a:rPr>
              <a:t> </a:t>
            </a:r>
          </a:p>
          <a:p>
            <a:r>
              <a:rPr lang="hu-HU" dirty="0">
                <a:solidFill>
                  <a:schemeClr val="bg1"/>
                </a:solidFill>
              </a:rPr>
              <a:t>Az út: A bánya amin keresztül megy a játékosunk rengeteg szörnyen és banditán át.</a:t>
            </a:r>
          </a:p>
          <a:p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A7B073A-0BEF-01BB-0E2A-3B5B1D6B8CAA}"/>
              </a:ext>
            </a:extLst>
          </p:cNvPr>
          <p:cNvSpPr txBox="1">
            <a:spLocks/>
          </p:cNvSpPr>
          <p:nvPr/>
        </p:nvSpPr>
        <p:spPr>
          <a:xfrm>
            <a:off x="83820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játékos fejlődése:</a:t>
            </a: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EF53164F-61A3-0290-2469-D49A87FFFA0E}"/>
              </a:ext>
            </a:extLst>
          </p:cNvPr>
          <p:cNvSpPr txBox="1">
            <a:spLocks/>
          </p:cNvSpPr>
          <p:nvPr/>
        </p:nvSpPr>
        <p:spPr>
          <a:xfrm>
            <a:off x="9704439" y="-3848101"/>
            <a:ext cx="6064950" cy="3887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Dungeon Rush Játék Terv </a:t>
            </a:r>
            <a:endParaRPr lang="hu-HU" sz="8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-18"/>
            </a:endParaRPr>
          </a:p>
        </p:txBody>
      </p:sp>
      <p:sp>
        <p:nvSpPr>
          <p:cNvPr id="8" name="Alcím 2">
            <a:extLst>
              <a:ext uri="{FF2B5EF4-FFF2-40B4-BE49-F238E27FC236}">
                <a16:creationId xmlns:a16="http://schemas.microsoft.com/office/drawing/2014/main" id="{850108E1-96FE-479A-E923-3A82A846973F}"/>
              </a:ext>
            </a:extLst>
          </p:cNvPr>
          <p:cNvSpPr txBox="1">
            <a:spLocks/>
          </p:cNvSpPr>
          <p:nvPr/>
        </p:nvSpPr>
        <p:spPr>
          <a:xfrm>
            <a:off x="7128387" y="7303883"/>
            <a:ext cx="9144000" cy="223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b="1">
                <a:solidFill>
                  <a:schemeClr val="bg1"/>
                </a:solidFill>
              </a:rPr>
              <a:t>A prezentációt készítette: Tóth Károly Attila és Meng Balázs Sándor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193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BFE00-7E24-C157-D9EA-36BBAB8C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6191250" cy="4554539"/>
          </a:xfr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játékos úgy tud fejlődni ,hogy a bányában minél több szörnyet ől meg és felfedezi a bánya többi részét.</a:t>
            </a:r>
          </a:p>
          <a:p>
            <a:r>
              <a:rPr lang="hu-HU" dirty="0">
                <a:solidFill>
                  <a:schemeClr val="bg1"/>
                </a:solidFill>
              </a:rPr>
              <a:t>Ezek mellett tud vásárolni fegyvereket árusoktól vagy a megölt szörnyektől felszedi a fegyvert.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A81E659D-B232-61EE-E275-8CA8D9EBE791}"/>
              </a:ext>
            </a:extLst>
          </p:cNvPr>
          <p:cNvSpPr txBox="1">
            <a:spLocks/>
          </p:cNvSpPr>
          <p:nvPr/>
        </p:nvSpPr>
        <p:spPr>
          <a:xfrm>
            <a:off x="-7622458" y="230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játék történetéről röviden:</a:t>
            </a:r>
            <a:endParaRPr lang="hu-HU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ím 6">
            <a:extLst>
              <a:ext uri="{FF2B5EF4-FFF2-40B4-BE49-F238E27FC236}">
                <a16:creationId xmlns:a16="http://schemas.microsoft.com/office/drawing/2014/main" id="{7F852A7D-B0E9-F3F8-D55A-E07297D3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játékos fejlődése:</a:t>
            </a:r>
            <a:b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hu-HU" dirty="0"/>
          </a:p>
        </p:txBody>
      </p:sp>
      <p:pic>
        <p:nvPicPr>
          <p:cNvPr id="11" name="Tartalom helye 4" descr="A képen játék látható&#10;&#10;Automatikusan generált leírás">
            <a:extLst>
              <a:ext uri="{FF2B5EF4-FFF2-40B4-BE49-F238E27FC236}">
                <a16:creationId xmlns:a16="http://schemas.microsoft.com/office/drawing/2014/main" id="{F021AE7E-BD9F-BDBC-DE53-48FFAAD1A7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72238"/>
              </a:clrFrom>
              <a:clrTo>
                <a:srgbClr val="2722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1" y="-92074"/>
            <a:ext cx="4394198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2AF0AB-5F9D-8C9E-F383-C6353986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Fegyverek a játékban:</a:t>
            </a:r>
            <a:endParaRPr lang="hu-HU" dirty="0"/>
          </a:p>
        </p:txBody>
      </p:sp>
      <p:pic>
        <p:nvPicPr>
          <p:cNvPr id="5" name="Tartalom helye 4" descr="A képen játék látható&#10;&#10;Automatikusan generált leírás">
            <a:extLst>
              <a:ext uri="{FF2B5EF4-FFF2-40B4-BE49-F238E27FC236}">
                <a16:creationId xmlns:a16="http://schemas.microsoft.com/office/drawing/2014/main" id="{26023721-0141-0057-4615-9259C0214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272238"/>
              </a:clrFrom>
              <a:clrTo>
                <a:srgbClr val="2722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82" y="893761"/>
            <a:ext cx="6733117" cy="5049838"/>
          </a:xfr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EE82922-05E0-FB79-A85D-0D9E686E0C8A}"/>
              </a:ext>
            </a:extLst>
          </p:cNvPr>
          <p:cNvSpPr txBox="1">
            <a:spLocks/>
          </p:cNvSpPr>
          <p:nvPr/>
        </p:nvSpPr>
        <p:spPr>
          <a:xfrm>
            <a:off x="838200" y="1409700"/>
            <a:ext cx="5257800" cy="4554539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3 fajta fegyver típus van. Varázs, Távolharci, Közelharci.</a:t>
            </a:r>
          </a:p>
          <a:p>
            <a:r>
              <a:rPr lang="hu-HU" dirty="0">
                <a:solidFill>
                  <a:schemeClr val="bg1"/>
                </a:solidFill>
              </a:rPr>
              <a:t>Mindegyik szörnynek van egy fegyvertípusra gyengéje.</a:t>
            </a:r>
          </a:p>
        </p:txBody>
      </p:sp>
    </p:spTree>
    <p:extLst>
      <p:ext uri="{BB962C8B-B14F-4D97-AF65-F5344CB8AC3E}">
        <p14:creationId xmlns:p14="http://schemas.microsoft.com/office/powerpoint/2010/main" val="49439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188EDB-3E9E-DECF-579E-2337546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Pályák:</a:t>
            </a:r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64B916C-A0F3-3451-EF7B-8C48A61E842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257800" cy="465296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A játékban összesen 5 pálya van. </a:t>
            </a:r>
          </a:p>
          <a:p>
            <a:r>
              <a:rPr lang="hu-HU" dirty="0">
                <a:solidFill>
                  <a:schemeClr val="bg1"/>
                </a:solidFill>
              </a:rPr>
              <a:t>Minél nagyobb a pálya szintje annál nehezebb lesz majd legyőzni a szörnyeket.</a:t>
            </a:r>
          </a:p>
          <a:p>
            <a:r>
              <a:rPr lang="hu-HU" dirty="0">
                <a:solidFill>
                  <a:schemeClr val="bg1"/>
                </a:solidFill>
              </a:rPr>
              <a:t>Átlehet járni a pályák közt. </a:t>
            </a:r>
          </a:p>
          <a:p>
            <a:r>
              <a:rPr lang="hu-HU" dirty="0">
                <a:solidFill>
                  <a:schemeClr val="bg1"/>
                </a:solidFill>
              </a:rPr>
              <a:t>Kivétel az utolsó mert az ott lesz a játék vége.</a:t>
            </a:r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29B9774B-22D5-0F4E-C34C-6D5D2B7099B5}"/>
              </a:ext>
            </a:extLst>
          </p:cNvPr>
          <p:cNvSpPr/>
          <p:nvPr/>
        </p:nvSpPr>
        <p:spPr>
          <a:xfrm>
            <a:off x="7392104" y="7143827"/>
            <a:ext cx="3066142" cy="2773136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pixel, képernyőkép, diagram, sor látható&#10;&#10;Automatikusan generált leírás">
            <a:extLst>
              <a:ext uri="{FF2B5EF4-FFF2-40B4-BE49-F238E27FC236}">
                <a16:creationId xmlns:a16="http://schemas.microsoft.com/office/drawing/2014/main" id="{41B37883-89FA-55C3-D5EA-7F8652D094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55112" y="-3446507"/>
            <a:ext cx="2817509" cy="4057213"/>
          </a:xfrm>
          <a:prstGeom prst="rect">
            <a:avLst/>
          </a:prstGeom>
        </p:spPr>
      </p:pic>
      <p:pic>
        <p:nvPicPr>
          <p:cNvPr id="6" name="Kép 5" descr="A képen Számítógépes grafika, anime, rajzfilm, Kitalált szereplő látható&#10;&#10;Automatikusan generált leírás">
            <a:extLst>
              <a:ext uri="{FF2B5EF4-FFF2-40B4-BE49-F238E27FC236}">
                <a16:creationId xmlns:a16="http://schemas.microsoft.com/office/drawing/2014/main" id="{6ECE7314-6744-653C-4710-A9D7C8EF6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057" y="6343650"/>
            <a:ext cx="3649618" cy="2153725"/>
          </a:xfrm>
          <a:prstGeom prst="rect">
            <a:avLst/>
          </a:prstGeom>
        </p:spPr>
      </p:pic>
      <p:pic>
        <p:nvPicPr>
          <p:cNvPr id="7" name="Kép 6" descr="A képen fű, kültéri, zöld, felhő látható&#10;&#10;Automatikusan generált leírás">
            <a:extLst>
              <a:ext uri="{FF2B5EF4-FFF2-40B4-BE49-F238E27FC236}">
                <a16:creationId xmlns:a16="http://schemas.microsoft.com/office/drawing/2014/main" id="{51E03943-2A74-F4D8-8827-132AD3C00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50" y="-2489464"/>
            <a:ext cx="2143125" cy="2143125"/>
          </a:xfrm>
          <a:prstGeom prst="rect">
            <a:avLst/>
          </a:prstGeom>
        </p:spPr>
      </p:pic>
      <p:pic>
        <p:nvPicPr>
          <p:cNvPr id="12" name="Kép 11" descr="A képen pixel, Színesség, képernyőkép, lila látható&#10;&#10;Automatikusan generált leírás">
            <a:extLst>
              <a:ext uri="{FF2B5EF4-FFF2-40B4-BE49-F238E27FC236}">
                <a16:creationId xmlns:a16="http://schemas.microsoft.com/office/drawing/2014/main" id="{7C65F87D-94A7-F6D2-7368-7915F781C68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CB8DD5"/>
              </a:clrFrom>
              <a:clrTo>
                <a:srgbClr val="CB8DD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080" y="1077535"/>
            <a:ext cx="4057214" cy="40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5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0305F640-A5B2-21E4-A602-823254D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584"/>
            <a:ext cx="10515600" cy="1325563"/>
          </a:xfrm>
        </p:spPr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Szörnyek:</a:t>
            </a:r>
            <a:endParaRPr lang="hu-HU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C3690309-5522-1E80-377C-477A39B1C16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257800" cy="465296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Összesen 9 szörnnyel találkozhatunk a játékban </a:t>
            </a:r>
          </a:p>
          <a:p>
            <a:r>
              <a:rPr lang="hu-HU" dirty="0">
                <a:solidFill>
                  <a:schemeClr val="bg1"/>
                </a:solidFill>
              </a:rPr>
              <a:t>Amelyeknek különböző képessége is van. Például a vámpírnak vannak messzi támadásai, de van sárkány is ami tűzgolyót lő rá a játékosunkra. </a:t>
            </a: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3B08CEB-F1EF-7CBD-DFAC-902DB2F702DF}"/>
              </a:ext>
            </a:extLst>
          </p:cNvPr>
          <p:cNvSpPr/>
          <p:nvPr/>
        </p:nvSpPr>
        <p:spPr>
          <a:xfrm>
            <a:off x="5370066" y="3429000"/>
            <a:ext cx="3066142" cy="336130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 descr="A képen pixel, képernyőkép, diagram, sor látható&#10;&#10;Automatikusan generált leírás">
            <a:extLst>
              <a:ext uri="{FF2B5EF4-FFF2-40B4-BE49-F238E27FC236}">
                <a16:creationId xmlns:a16="http://schemas.microsoft.com/office/drawing/2014/main" id="{268ECE10-BCFF-13C9-945E-0970ABFD7C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74491" y="-40044"/>
            <a:ext cx="2817509" cy="4057213"/>
          </a:xfrm>
          <a:prstGeom prst="rect">
            <a:avLst/>
          </a:prstGeom>
        </p:spPr>
      </p:pic>
      <p:pic>
        <p:nvPicPr>
          <p:cNvPr id="19" name="Kép 18" descr="A képen Számítógépes grafika, anime, rajzfilm, Kitalált szereplő látható&#10;&#10;Automatikusan generált leírás">
            <a:extLst>
              <a:ext uri="{FF2B5EF4-FFF2-40B4-BE49-F238E27FC236}">
                <a16:creationId xmlns:a16="http://schemas.microsoft.com/office/drawing/2014/main" id="{366BF24B-1B25-58A8-49AE-3FF429196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82" y="4017168"/>
            <a:ext cx="3649618" cy="2463431"/>
          </a:xfrm>
          <a:prstGeom prst="rect">
            <a:avLst/>
          </a:prstGeom>
        </p:spPr>
      </p:pic>
      <p:pic>
        <p:nvPicPr>
          <p:cNvPr id="21" name="Kép 20" descr="A képen fű, kültéri, zöld, felhő látható&#10;&#10;Automatikusan generált leírás">
            <a:extLst>
              <a:ext uri="{FF2B5EF4-FFF2-40B4-BE49-F238E27FC236}">
                <a16:creationId xmlns:a16="http://schemas.microsoft.com/office/drawing/2014/main" id="{69A9A12C-10E5-C425-FD5C-787D51234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3584"/>
            <a:ext cx="2143125" cy="2143125"/>
          </a:xfrm>
          <a:prstGeom prst="rect">
            <a:avLst/>
          </a:prstGeom>
        </p:spPr>
      </p:pic>
      <p:pic>
        <p:nvPicPr>
          <p:cNvPr id="24" name="Kép 23" descr="A képen pixel, Színesség, képernyőkép, lila látható&#10;&#10;Automatikusan generált leírás">
            <a:extLst>
              <a:ext uri="{FF2B5EF4-FFF2-40B4-BE49-F238E27FC236}">
                <a16:creationId xmlns:a16="http://schemas.microsoft.com/office/drawing/2014/main" id="{6D1B3A55-2FC8-CE27-8175-3F6F53D53E6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CB8DD5"/>
              </a:clrFrom>
              <a:clrTo>
                <a:srgbClr val="CB8DD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95" y="1683052"/>
            <a:ext cx="2817510" cy="281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rtalom helye 2">
            <a:extLst>
              <a:ext uri="{FF2B5EF4-FFF2-40B4-BE49-F238E27FC236}">
                <a16:creationId xmlns:a16="http://schemas.microsoft.com/office/drawing/2014/main" id="{88A80408-0ED9-8703-DFD6-77AB8C2EBC56}"/>
              </a:ext>
            </a:extLst>
          </p:cNvPr>
          <p:cNvSpPr txBox="1">
            <a:spLocks/>
          </p:cNvSpPr>
          <p:nvPr/>
        </p:nvSpPr>
        <p:spPr>
          <a:xfrm>
            <a:off x="6419850" y="1816101"/>
            <a:ext cx="5257800" cy="465296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Miután a játékos befejezte a játékot lesz egy összefoglaló statisztikai adatsora ami megmutatja ,hogy mennyi szörnyet ölt, pénzt költött, és </a:t>
            </a:r>
            <a:r>
              <a:rPr lang="hu-HU" dirty="0" err="1">
                <a:solidFill>
                  <a:schemeClr val="bg1"/>
                </a:solidFill>
              </a:rPr>
              <a:t>hanyas</a:t>
            </a:r>
            <a:r>
              <a:rPr lang="hu-HU" dirty="0">
                <a:solidFill>
                  <a:schemeClr val="bg1"/>
                </a:solidFill>
              </a:rPr>
              <a:t> szintre vitte a karakterét.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0C6D72FE-0684-D858-75AF-1E99946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388937"/>
            <a:ext cx="10515600" cy="1325563"/>
          </a:xfrm>
        </p:spPr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Rangsor:</a:t>
            </a:r>
            <a:endParaRPr lang="hu-HU" dirty="0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892C91B4-4DAC-7CAB-A547-5850359E8206}"/>
              </a:ext>
            </a:extLst>
          </p:cNvPr>
          <p:cNvSpPr/>
          <p:nvPr/>
        </p:nvSpPr>
        <p:spPr>
          <a:xfrm>
            <a:off x="0" y="388937"/>
            <a:ext cx="3333750" cy="333375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 descr="A képen szöveg, képernyőkép, rajzfilm, Számítógépes játék látható&#10;&#10;Automatikusan generált leírás">
            <a:extLst>
              <a:ext uri="{FF2B5EF4-FFF2-40B4-BE49-F238E27FC236}">
                <a16:creationId xmlns:a16="http://schemas.microsoft.com/office/drawing/2014/main" id="{4FE1758B-B6C7-C587-7839-5017ADCD8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819400"/>
            <a:ext cx="57912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38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88D8E9-23BB-92BC-F9E6-FB14DED3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4981"/>
            <a:ext cx="10515600" cy="1325563"/>
          </a:xfrm>
        </p:spPr>
        <p:txBody>
          <a:bodyPr>
            <a:normAutofit/>
          </a:bodyPr>
          <a:lstStyle/>
          <a:p>
            <a:r>
              <a:rPr lang="hu-HU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ucherie Block" panose="020F0502020204030204" pitchFamily="2" charset="-18"/>
              </a:rPr>
              <a:t>KöszöNJÜK</a:t>
            </a:r>
            <a:r>
              <a:rPr lang="hu-HU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ucherie Block" panose="020F0502020204030204" pitchFamily="2" charset="-18"/>
              </a:rPr>
              <a:t> Szépen A Figyelmet!</a:t>
            </a:r>
          </a:p>
        </p:txBody>
      </p:sp>
      <p:pic>
        <p:nvPicPr>
          <p:cNvPr id="9" name="Kép 8" descr="A képen személy, Emberi arc, ember, fedett pályás látható&#10;&#10;Automatikusan generált leírás">
            <a:extLst>
              <a:ext uri="{FF2B5EF4-FFF2-40B4-BE49-F238E27FC236}">
                <a16:creationId xmlns:a16="http://schemas.microsoft.com/office/drawing/2014/main" id="{C01F44DC-EF80-512C-32D9-5FD1D4208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0544"/>
            <a:ext cx="4602321" cy="2588805"/>
          </a:xfrm>
          <a:prstGeom prst="rect">
            <a:avLst/>
          </a:prstGeom>
        </p:spPr>
      </p:pic>
      <p:pic>
        <p:nvPicPr>
          <p:cNvPr id="11" name="Kép 10" descr="A képen homályos, személy, sárga látható&#10;&#10;Automatikusan generált leírás">
            <a:extLst>
              <a:ext uri="{FF2B5EF4-FFF2-40B4-BE49-F238E27FC236}">
                <a16:creationId xmlns:a16="http://schemas.microsoft.com/office/drawing/2014/main" id="{0CA9E18B-675E-0694-5A5C-02FB5E2EF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89714"/>
            <a:ext cx="6781800" cy="1896666"/>
          </a:xfrm>
          <a:prstGeom prst="rect">
            <a:avLst/>
          </a:prstGeom>
        </p:spPr>
      </p:pic>
      <p:pic>
        <p:nvPicPr>
          <p:cNvPr id="13" name="Kép 12" descr="A képen rajzfilm, clipart, hangulatjel, Animációs film látható&#10;&#10;Automatikusan generált leírás">
            <a:extLst>
              <a:ext uri="{FF2B5EF4-FFF2-40B4-BE49-F238E27FC236}">
                <a16:creationId xmlns:a16="http://schemas.microsoft.com/office/drawing/2014/main" id="{11D800E3-6244-DA4E-F8BE-8E62A4EA2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35" y="3637625"/>
            <a:ext cx="4602321" cy="25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40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272</Words>
  <Application>Microsoft Office PowerPoint</Application>
  <PresentationFormat>Szélesvásznú</PresentationFormat>
  <Paragraphs>29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Amasis MT Pro Black</vt:lpstr>
      <vt:lpstr>Aptos</vt:lpstr>
      <vt:lpstr>Aptos Display</vt:lpstr>
      <vt:lpstr>Arial</vt:lpstr>
      <vt:lpstr>Boucherie Block</vt:lpstr>
      <vt:lpstr>Office-téma</vt:lpstr>
      <vt:lpstr>Dungeon Rush Játék Terv </vt:lpstr>
      <vt:lpstr>Dungeon Rush Játék Terv </vt:lpstr>
      <vt:lpstr>A játék történetéről röviden:</vt:lpstr>
      <vt:lpstr>A játékos fejlődése: </vt:lpstr>
      <vt:lpstr>Fegyverek a játékban:</vt:lpstr>
      <vt:lpstr>Pályák:</vt:lpstr>
      <vt:lpstr>Szörnyek:</vt:lpstr>
      <vt:lpstr>Rangsor:</vt:lpstr>
      <vt:lpstr>KöszöNJÜK Szépen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Károly Attila Tóth</dc:creator>
  <cp:lastModifiedBy>Károly Attila Tóth</cp:lastModifiedBy>
  <cp:revision>10</cp:revision>
  <dcterms:created xsi:type="dcterms:W3CDTF">2024-04-09T05:45:20Z</dcterms:created>
  <dcterms:modified xsi:type="dcterms:W3CDTF">2024-04-09T06:58:14Z</dcterms:modified>
</cp:coreProperties>
</file>